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6"/>
  </p:notesMasterIdLst>
  <p:handoutMasterIdLst>
    <p:handoutMasterId r:id="rId7"/>
  </p:handoutMasterIdLst>
  <p:sldIdLst>
    <p:sldId id="272" r:id="rId2"/>
    <p:sldId id="273" r:id="rId3"/>
    <p:sldId id="275" r:id="rId4"/>
    <p:sldId id="278" r:id="rId5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30" autoAdjust="0"/>
  </p:normalViewPr>
  <p:slideViewPr>
    <p:cSldViewPr snapToGrid="0" showGuides="1">
      <p:cViewPr varScale="1">
        <p:scale>
          <a:sx n="159" d="100"/>
          <a:sy n="159" d="100"/>
        </p:scale>
        <p:origin x="150" y="240"/>
      </p:cViewPr>
      <p:guideLst>
        <p:guide orient="horz" pos="936"/>
        <p:guide orient="horz" pos="391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C68F9E11-F642-4BF2-B4DC-AF7D35EA7551}" type="datetimeFigureOut">
              <a:rPr lang="da-DK" smtClean="0"/>
              <a:t>15-09-2022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CD72A38B-F9FA-4036-A084-652409E98F08}" type="datetimeFigureOut">
              <a:rPr lang="da-DK" smtClean="0"/>
              <a:t>15-09-2022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56848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17532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520531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52212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baseline="0" dirty="0">
                <a:solidFill>
                  <a:schemeClr val="tx1"/>
                </a:solidFill>
              </a:rPr>
              <a:t> </a:t>
            </a:r>
            <a:r>
              <a:rPr lang="da-DK" sz="1800" baseline="0" dirty="0">
                <a:solidFill>
                  <a:schemeClr val="tx1"/>
                </a:solidFill>
              </a:rPr>
              <a:t>– </a:t>
            </a:r>
            <a:r>
              <a:rPr lang="da-DK" sz="1800" dirty="0">
                <a:solidFill>
                  <a:schemeClr val="tx1"/>
                </a:solidFill>
              </a:rPr>
              <a:t>Slet, før du færdiggør din</a:t>
            </a:r>
            <a:r>
              <a:rPr lang="da-DK" sz="1800" baseline="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576655" y="4237555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587375" y="5678667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940574"/>
            <a:ext cx="395416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587038" y="2582327"/>
            <a:ext cx="1624241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576655" y="3571524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88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564067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231619" y="1844048"/>
            <a:ext cx="23536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404080" y="1900198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416414" y="2138150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15-09-2022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8" y="96467"/>
            <a:ext cx="2346641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15-09-2022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588963" y="620714"/>
            <a:ext cx="11012488" cy="8651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002060"/>
                </a:solidFill>
              </a:rPr>
              <a:t>Main classes:</a:t>
            </a:r>
            <a:endParaRPr lang="en-GB" b="1" dirty="0">
              <a:solidFill>
                <a:srgbClr val="00206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67753" y="1395663"/>
            <a:ext cx="1093369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517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588963" y="620714"/>
            <a:ext cx="11012488" cy="8651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002060"/>
                </a:solidFill>
              </a:rPr>
              <a:t>Main classes:</a:t>
            </a:r>
            <a:endParaRPr lang="en-GB" b="1" dirty="0">
              <a:solidFill>
                <a:srgbClr val="00206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67753" y="1395663"/>
            <a:ext cx="1093369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6"/>
          <p:cNvSpPr txBox="1">
            <a:spLocks/>
          </p:cNvSpPr>
          <p:nvPr/>
        </p:nvSpPr>
        <p:spPr>
          <a:xfrm>
            <a:off x="588964" y="1653173"/>
            <a:ext cx="3176920" cy="467518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 smtClean="0">
                <a:solidFill>
                  <a:srgbClr val="002060"/>
                </a:solidFill>
              </a:rPr>
              <a:t>1. </a:t>
            </a:r>
            <a:r>
              <a:rPr lang="en-GB" b="1" dirty="0" err="1" smtClean="0">
                <a:solidFill>
                  <a:srgbClr val="002060"/>
                </a:solidFill>
              </a:rPr>
              <a:t>pyDatabases</a:t>
            </a:r>
            <a:endParaRPr lang="en-GB" b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GB" sz="1400" dirty="0" smtClean="0"/>
              <a:t>Contains relevant classes:</a:t>
            </a:r>
          </a:p>
          <a:p>
            <a:r>
              <a:rPr lang="en-GB" sz="1400" dirty="0" err="1" smtClean="0"/>
              <a:t>GpyDB</a:t>
            </a:r>
            <a:endParaRPr lang="en-GB" sz="1400" dirty="0" smtClean="0"/>
          </a:p>
          <a:p>
            <a:r>
              <a:rPr lang="en-GB" sz="1400" dirty="0" err="1" smtClean="0"/>
              <a:t>gpy</a:t>
            </a:r>
            <a:endParaRPr lang="en-GB" sz="1400" dirty="0" smtClean="0"/>
          </a:p>
          <a:p>
            <a:r>
              <a:rPr lang="en-GB" sz="1400" dirty="0" err="1" smtClean="0"/>
              <a:t>adjMultiIndexDB</a:t>
            </a:r>
            <a:r>
              <a:rPr lang="en-GB" sz="1400" dirty="0" smtClean="0"/>
              <a:t>/ </a:t>
            </a:r>
            <a:r>
              <a:rPr lang="en-GB" sz="1400" dirty="0" err="1" smtClean="0"/>
              <a:t>adjMultiIndex</a:t>
            </a:r>
            <a:endParaRPr lang="en-GB" sz="1400" dirty="0" smtClean="0"/>
          </a:p>
          <a:p>
            <a:r>
              <a:rPr lang="en-GB" sz="1400" dirty="0" err="1" smtClean="0"/>
              <a:t>OrdSet</a:t>
            </a:r>
            <a:endParaRPr lang="en-GB" sz="1400" dirty="0" smtClean="0"/>
          </a:p>
          <a:p>
            <a:r>
              <a:rPr lang="en-GB" sz="1400" dirty="0" err="1" smtClean="0"/>
              <a:t>gpyDB_wheels.adj</a:t>
            </a:r>
            <a:endParaRPr lang="en-GB" sz="1400" dirty="0"/>
          </a:p>
          <a:p>
            <a:r>
              <a:rPr lang="en-GB" sz="1400" dirty="0" err="1" smtClean="0"/>
              <a:t>gpyDB_wheels.read</a:t>
            </a:r>
            <a:endParaRPr lang="en-GB" sz="1400" dirty="0" smtClean="0"/>
          </a:p>
          <a:p>
            <a:r>
              <a:rPr lang="en-GB" sz="1400" dirty="0" err="1" smtClean="0"/>
              <a:t>gpyDB_wheels.robust</a:t>
            </a:r>
            <a:endParaRPr lang="en-GB" sz="1400" dirty="0" smtClean="0"/>
          </a:p>
          <a:p>
            <a:r>
              <a:rPr lang="en-GB" sz="1400" dirty="0" err="1" smtClean="0"/>
              <a:t>gpyDB_wheels.aggregateDB</a:t>
            </a:r>
            <a:endParaRPr lang="en-GB" sz="1400" dirty="0" smtClean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8092659" y="1653173"/>
            <a:ext cx="3176920" cy="467518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>
                <a:solidFill>
                  <a:srgbClr val="002060"/>
                </a:solidFill>
              </a:rPr>
              <a:t>3</a:t>
            </a:r>
            <a:r>
              <a:rPr lang="en-GB" b="1" dirty="0" smtClean="0">
                <a:solidFill>
                  <a:srgbClr val="002060"/>
                </a:solidFill>
              </a:rPr>
              <a:t>. </a:t>
            </a:r>
            <a:r>
              <a:rPr lang="en-GB" b="1" dirty="0" err="1" smtClean="0">
                <a:solidFill>
                  <a:srgbClr val="002060"/>
                </a:solidFill>
              </a:rPr>
              <a:t>GmsPy</a:t>
            </a:r>
            <a:endParaRPr lang="en-GB" b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GB" sz="1400" dirty="0" smtClean="0"/>
              <a:t>Contains classes:</a:t>
            </a:r>
          </a:p>
          <a:p>
            <a:r>
              <a:rPr lang="en-GB" sz="1400" dirty="0" smtClean="0"/>
              <a:t>Group</a:t>
            </a:r>
          </a:p>
          <a:p>
            <a:r>
              <a:rPr lang="en-GB" sz="1400" dirty="0" smtClean="0"/>
              <a:t>Compile</a:t>
            </a:r>
          </a:p>
          <a:p>
            <a:r>
              <a:rPr lang="en-GB" sz="1400" dirty="0" err="1" smtClean="0"/>
              <a:t>GmsSettings</a:t>
            </a:r>
            <a:endParaRPr lang="en-GB" sz="1400" dirty="0"/>
          </a:p>
          <a:p>
            <a:r>
              <a:rPr lang="en-GB" sz="1400" dirty="0" err="1" smtClean="0"/>
              <a:t>GmsModel</a:t>
            </a:r>
            <a:endParaRPr lang="en-GB" sz="1400" dirty="0" smtClean="0"/>
          </a:p>
          <a:p>
            <a:pPr marL="0" indent="0">
              <a:buNone/>
            </a:pPr>
            <a:r>
              <a:rPr lang="en-GB" sz="1400" dirty="0" smtClean="0"/>
              <a:t>and methods:</a:t>
            </a:r>
          </a:p>
          <a:p>
            <a:r>
              <a:rPr lang="en-GB" sz="1400" dirty="0" err="1" smtClean="0"/>
              <a:t>mergeGmsSettings</a:t>
            </a:r>
            <a:endParaRPr lang="en-GB" sz="1400" dirty="0" smtClean="0"/>
          </a:p>
          <a:p>
            <a:r>
              <a:rPr lang="en-GB" sz="1400" dirty="0" err="1" smtClean="0"/>
              <a:t>mergeStates</a:t>
            </a:r>
            <a:endParaRPr lang="en-GB" sz="1400" dirty="0" smtClean="0"/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4340811" y="1653173"/>
            <a:ext cx="3176920" cy="467518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 smtClean="0">
                <a:solidFill>
                  <a:srgbClr val="002060"/>
                </a:solidFill>
              </a:rPr>
              <a:t>2. </a:t>
            </a:r>
            <a:r>
              <a:rPr lang="en-GB" b="1" dirty="0" err="1" smtClean="0">
                <a:solidFill>
                  <a:srgbClr val="002060"/>
                </a:solidFill>
              </a:rPr>
              <a:t>GmsWrite</a:t>
            </a:r>
            <a:endParaRPr lang="en-GB" b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GB" sz="1400" dirty="0" smtClean="0"/>
              <a:t>Contains methods:</a:t>
            </a:r>
          </a:p>
          <a:p>
            <a:r>
              <a:rPr lang="en-GB" sz="1400" dirty="0" smtClean="0"/>
              <a:t>_</a:t>
            </a:r>
            <a:r>
              <a:rPr lang="en-GB" sz="1400" b="1" dirty="0" err="1" smtClean="0"/>
              <a:t>GmsWrite</a:t>
            </a:r>
            <a:r>
              <a:rPr lang="en-GB" sz="1400" dirty="0" smtClean="0"/>
              <a:t>:</a:t>
            </a:r>
          </a:p>
          <a:p>
            <a:pPr lvl="1"/>
            <a:r>
              <a:rPr lang="en-GB" sz="1300" dirty="0" err="1" smtClean="0"/>
              <a:t>writeGpy</a:t>
            </a:r>
            <a:endParaRPr lang="en-GB" sz="1300" dirty="0" smtClean="0"/>
          </a:p>
          <a:p>
            <a:pPr lvl="1"/>
            <a:r>
              <a:rPr lang="en-GB" sz="1300" dirty="0" err="1" smtClean="0"/>
              <a:t>writeRoot</a:t>
            </a:r>
            <a:endParaRPr lang="en-GB" sz="1300" dirty="0" smtClean="0"/>
          </a:p>
          <a:p>
            <a:pPr lvl="1"/>
            <a:r>
              <a:rPr lang="en-GB" sz="1300" dirty="0" err="1"/>
              <a:t>writeFunctions</a:t>
            </a:r>
            <a:endParaRPr lang="en-GB" sz="1300" dirty="0" smtClean="0"/>
          </a:p>
          <a:p>
            <a:pPr lvl="1"/>
            <a:r>
              <a:rPr lang="en-GB" sz="1300" dirty="0" err="1" smtClean="0"/>
              <a:t>writeDeclare</a:t>
            </a:r>
            <a:endParaRPr lang="en-GB" sz="1300" dirty="0" smtClean="0"/>
          </a:p>
          <a:p>
            <a:pPr lvl="1"/>
            <a:r>
              <a:rPr lang="en-GB" sz="1300" dirty="0" err="1" smtClean="0"/>
              <a:t>writeModel</a:t>
            </a:r>
            <a:endParaRPr lang="en-GB" sz="1300" dirty="0" smtClean="0"/>
          </a:p>
          <a:p>
            <a:pPr lvl="1"/>
            <a:r>
              <a:rPr lang="en-GB" sz="1300" dirty="0" err="1" smtClean="0"/>
              <a:t>writeSolve</a:t>
            </a:r>
            <a:endParaRPr lang="en-GB" sz="1300" dirty="0" smtClean="0"/>
          </a:p>
          <a:p>
            <a:r>
              <a:rPr lang="en-GB" sz="1400" dirty="0" err="1" smtClean="0"/>
              <a:t>standardArgs</a:t>
            </a:r>
            <a:endParaRPr lang="en-GB" sz="1400" dirty="0" smtClean="0"/>
          </a:p>
          <a:p>
            <a:r>
              <a:rPr lang="en-GB" sz="1400" dirty="0" err="1" smtClean="0"/>
              <a:t>standardRun</a:t>
            </a:r>
            <a:endParaRPr lang="en-GB" sz="1400" dirty="0" smtClean="0"/>
          </a:p>
        </p:txBody>
      </p:sp>
    </p:spTree>
    <p:extLst>
      <p:ext uri="{BB962C8B-B14F-4D97-AF65-F5344CB8AC3E}">
        <p14:creationId xmlns:p14="http://schemas.microsoft.com/office/powerpoint/2010/main" val="1669893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6"/>
          <p:cNvSpPr txBox="1">
            <a:spLocks/>
          </p:cNvSpPr>
          <p:nvPr/>
        </p:nvSpPr>
        <p:spPr>
          <a:xfrm>
            <a:off x="741363" y="227430"/>
            <a:ext cx="3176920" cy="467518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 smtClean="0">
                <a:solidFill>
                  <a:srgbClr val="002060"/>
                </a:solidFill>
              </a:rPr>
              <a:t>4. </a:t>
            </a:r>
            <a:r>
              <a:rPr lang="en-GB" b="1" dirty="0" err="1" smtClean="0">
                <a:solidFill>
                  <a:srgbClr val="002060"/>
                </a:solidFill>
              </a:rPr>
              <a:t>CGE_GmsPython</a:t>
            </a:r>
            <a:endParaRPr lang="en-GB" b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GB" sz="1400" dirty="0" smtClean="0"/>
              <a:t>Contains relevant classes:</a:t>
            </a:r>
          </a:p>
          <a:p>
            <a:r>
              <a:rPr lang="en-GB" sz="1400" dirty="0" err="1" smtClean="0"/>
              <a:t>GmsPython</a:t>
            </a:r>
            <a:endParaRPr lang="en-GB" sz="1400" dirty="0" smtClean="0"/>
          </a:p>
          <a:p>
            <a:r>
              <a:rPr lang="en-GB" sz="1400" dirty="0" smtClean="0"/>
              <a:t>Submodule</a:t>
            </a:r>
          </a:p>
          <a:p>
            <a:r>
              <a:rPr lang="en-GB" sz="1400" dirty="0" smtClean="0"/>
              <a:t>Production(</a:t>
            </a:r>
            <a:r>
              <a:rPr lang="en-GB" sz="1400" dirty="0" err="1" smtClean="0"/>
              <a:t>GmsPython</a:t>
            </a:r>
            <a:r>
              <a:rPr lang="en-GB" sz="1400" dirty="0" smtClean="0"/>
              <a:t>) </a:t>
            </a:r>
            <a:br>
              <a:rPr lang="en-GB" sz="1400" dirty="0" smtClean="0"/>
            </a:br>
            <a:r>
              <a:rPr lang="en-GB" sz="1400" dirty="0" smtClean="0"/>
              <a:t>(from CGE_Production.py)</a:t>
            </a:r>
            <a:endParaRPr lang="en-GB" sz="1400" dirty="0"/>
          </a:p>
        </p:txBody>
      </p:sp>
      <p:sp>
        <p:nvSpPr>
          <p:cNvPr id="11" name="Content Placeholder 6"/>
          <p:cNvSpPr txBox="1">
            <a:spLocks/>
          </p:cNvSpPr>
          <p:nvPr/>
        </p:nvSpPr>
        <p:spPr>
          <a:xfrm>
            <a:off x="4340810" y="227430"/>
            <a:ext cx="5886031" cy="467518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 smtClean="0">
                <a:solidFill>
                  <a:srgbClr val="002060"/>
                </a:solidFill>
              </a:rPr>
              <a:t>Aux. classes</a:t>
            </a:r>
            <a:endParaRPr lang="en-GB" sz="1400" dirty="0"/>
          </a:p>
          <a:p>
            <a:pPr marL="0" indent="0">
              <a:buNone/>
            </a:pPr>
            <a:r>
              <a:rPr lang="en-GB" sz="1400" dirty="0" smtClean="0">
                <a:solidFill>
                  <a:srgbClr val="002060"/>
                </a:solidFill>
              </a:rPr>
              <a:t>Classes used for </a:t>
            </a:r>
            <a:r>
              <a:rPr lang="en-GB" sz="1400" dirty="0" err="1" smtClean="0">
                <a:solidFill>
                  <a:srgbClr val="002060"/>
                </a:solidFill>
              </a:rPr>
              <a:t>CGE_GmsPython</a:t>
            </a:r>
            <a:endParaRPr lang="en-GB" sz="1400" dirty="0" smtClean="0">
              <a:solidFill>
                <a:srgbClr val="002060"/>
              </a:solidFill>
            </a:endParaRPr>
          </a:p>
          <a:p>
            <a:r>
              <a:rPr lang="en-GB" sz="1400" dirty="0" smtClean="0">
                <a:solidFill>
                  <a:srgbClr val="002060"/>
                </a:solidFill>
              </a:rPr>
              <a:t>nestingTree.py</a:t>
            </a:r>
            <a:endParaRPr lang="en-GB" sz="1400" dirty="0" smtClean="0">
              <a:solidFill>
                <a:srgbClr val="002060"/>
              </a:solidFill>
            </a:endParaRPr>
          </a:p>
          <a:p>
            <a:r>
              <a:rPr lang="en-GB" sz="1400" dirty="0" smtClean="0">
                <a:solidFill>
                  <a:srgbClr val="002060"/>
                </a:solidFill>
              </a:rPr>
              <a:t>GamsProduction.py</a:t>
            </a:r>
          </a:p>
          <a:p>
            <a:r>
              <a:rPr lang="en-GB" sz="1400" dirty="0" smtClean="0">
                <a:solidFill>
                  <a:srgbClr val="002060"/>
                </a:solidFill>
              </a:rPr>
              <a:t>CGE_globals.py</a:t>
            </a:r>
            <a:endParaRPr lang="en-GB" dirty="0" smtClean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894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588963" y="620714"/>
            <a:ext cx="11012488" cy="8651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002060"/>
                </a:solidFill>
              </a:rPr>
              <a:t>Dependency Graph:</a:t>
            </a:r>
            <a:endParaRPr lang="en-GB" b="1" dirty="0">
              <a:solidFill>
                <a:srgbClr val="00206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67753" y="1395663"/>
            <a:ext cx="1093369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2205993" y="3290527"/>
            <a:ext cx="5889458" cy="345907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/>
          <p:cNvSpPr/>
          <p:nvPr/>
        </p:nvSpPr>
        <p:spPr>
          <a:xfrm>
            <a:off x="288751" y="1485900"/>
            <a:ext cx="2610860" cy="60759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err="1" smtClean="0">
                <a:solidFill>
                  <a:schemeClr val="tx1"/>
                </a:solidFill>
              </a:rPr>
              <a:t>pyDatabases</a:t>
            </a:r>
            <a:endParaRPr lang="en-GB" sz="2000" b="1" dirty="0">
              <a:solidFill>
                <a:schemeClr val="tx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1926277" y="2310066"/>
            <a:ext cx="1887744" cy="607594"/>
          </a:xfrm>
          <a:prstGeom prst="ellipse">
            <a:avLst/>
          </a:prstGeom>
          <a:solidFill>
            <a:schemeClr val="bg2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solidFill>
                  <a:schemeClr val="tx1"/>
                </a:solidFill>
              </a:rPr>
              <a:t>_</a:t>
            </a:r>
            <a:r>
              <a:rPr lang="en-GB" sz="1600" dirty="0" err="1" smtClean="0">
                <a:solidFill>
                  <a:schemeClr val="tx1"/>
                </a:solidFill>
              </a:rPr>
              <a:t>GmsWrite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4448099" y="2310066"/>
            <a:ext cx="1887744" cy="607594"/>
          </a:xfrm>
          <a:prstGeom prst="ellipse">
            <a:avLst/>
          </a:prstGeom>
          <a:solidFill>
            <a:schemeClr val="bg2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 smtClean="0">
                <a:solidFill>
                  <a:schemeClr val="tx1"/>
                </a:solidFill>
              </a:rPr>
              <a:t>GmsWrite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4366180" y="5728012"/>
            <a:ext cx="1887744" cy="607594"/>
          </a:xfrm>
          <a:prstGeom prst="ellipse">
            <a:avLst/>
          </a:prstGeom>
          <a:solidFill>
            <a:schemeClr val="bg2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 smtClean="0">
                <a:solidFill>
                  <a:schemeClr val="tx1"/>
                </a:solidFill>
              </a:rPr>
              <a:t>GmsPy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4715101" y="4734426"/>
            <a:ext cx="1538823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ln w="0"/>
                <a:solidFill>
                  <a:schemeClr val="tx1"/>
                </a:solidFill>
              </a:rPr>
              <a:t>GmsSettings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2397201" y="4734427"/>
            <a:ext cx="1538823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n w="0"/>
                <a:solidFill>
                  <a:schemeClr val="tx1"/>
                </a:solidFill>
              </a:rPr>
              <a:t>Group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3515530" y="3976124"/>
            <a:ext cx="1538823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n w="0"/>
                <a:solidFill>
                  <a:schemeClr val="tx1"/>
                </a:solidFill>
              </a:rPr>
              <a:t>Compile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5823768" y="3976124"/>
            <a:ext cx="1538823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ln w="0"/>
                <a:solidFill>
                  <a:schemeClr val="tx1"/>
                </a:solidFill>
              </a:rPr>
              <a:t>GmsModel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 flipV="1">
            <a:off x="4025091" y="4645952"/>
            <a:ext cx="178685" cy="250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4464711" y="4645952"/>
            <a:ext cx="178685" cy="250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3255165" y="3016763"/>
            <a:ext cx="558856" cy="794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5394660" y="3016763"/>
            <a:ext cx="0" cy="15596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51" idx="6"/>
          </p:cNvCxnSpPr>
          <p:nvPr/>
        </p:nvCxnSpPr>
        <p:spPr>
          <a:xfrm flipV="1">
            <a:off x="8095451" y="4267201"/>
            <a:ext cx="1174127" cy="752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9348367" y="3689684"/>
            <a:ext cx="1750169" cy="607594"/>
          </a:xfrm>
          <a:prstGeom prst="ellipse">
            <a:avLst/>
          </a:prstGeom>
          <a:solidFill>
            <a:schemeClr val="bg2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 smtClean="0">
                <a:solidFill>
                  <a:schemeClr val="tx1"/>
                </a:solidFill>
              </a:rPr>
              <a:t>GmsPython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667752" y="1485900"/>
            <a:ext cx="10933699" cy="5329989"/>
          </a:xfrm>
          <a:prstGeom prst="rect">
            <a:avLst/>
          </a:prstGeom>
          <a:noFill/>
          <a:ln w="1905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ounded Rectangle 71"/>
          <p:cNvSpPr/>
          <p:nvPr/>
        </p:nvSpPr>
        <p:spPr>
          <a:xfrm>
            <a:off x="7326039" y="2315081"/>
            <a:ext cx="1538823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ln w="0"/>
                <a:solidFill>
                  <a:schemeClr val="tx1"/>
                </a:solidFill>
              </a:rPr>
              <a:t>nestingTree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8980203" y="1917496"/>
            <a:ext cx="1968534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ln w="0"/>
                <a:solidFill>
                  <a:schemeClr val="tx1"/>
                </a:solidFill>
              </a:rPr>
              <a:t>GamsProduction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8771021" y="3047903"/>
            <a:ext cx="577346" cy="726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10092282" y="2675935"/>
            <a:ext cx="0" cy="923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497080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100</Words>
  <Application>Microsoft Office PowerPoint</Application>
  <PresentationFormat>Widescreen</PresentationFormat>
  <Paragraphs>58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Microsoft New Tai Lue</vt:lpstr>
      <vt:lpstr>Times New Roman</vt:lpstr>
      <vt:lpstr>Wingdings</vt:lpstr>
      <vt:lpstr>Brugerdefineret design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2021-05-18T07:35:37Z</dcterms:created>
  <dcterms:modified xsi:type="dcterms:W3CDTF">2022-09-15T08:26:43Z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